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5E559-51EE-1DA7-8BF2-CE870DC49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8B4D3-13A2-E31E-F1D3-45B8EC01C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B3990-EBF6-850F-CF6E-B9F39DD5C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8DF6-5F3B-4650-8F3D-8DF16DCAE32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ACFC6-582F-78D2-2DDF-25C80AA0F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108D9-B044-8EDD-E811-DB70A1274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7D56-4D3E-42BF-84ED-C05753B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71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95157-79B7-2379-056F-4C4E84D49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1875C0-BA54-B7A2-90F7-799FDDA9D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19359-9B07-4CCF-506A-F5D0A0291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8DF6-5F3B-4650-8F3D-8DF16DCAE32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3F2BC-767B-14FC-9ED1-5714CA593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F79CA-4E85-8BF6-3DF7-F278269E0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7D56-4D3E-42BF-84ED-C05753B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6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E2982A-B263-7467-0D72-9F3B2F202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5EE2CA-F8F0-DF3B-3940-B1391DC3A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71F6F-68ED-01F8-629D-DEC071327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8DF6-5F3B-4650-8F3D-8DF16DCAE32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B3E47-7317-E92E-5F64-62959C995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E159C-F483-5A11-39E5-E22BFD250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7D56-4D3E-42BF-84ED-C05753B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4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E3AE4-C81C-8849-5781-2AED53699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216D6-F291-222D-E0D7-E13FBBF20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0343E-052B-6E6D-8C98-ED44C2B97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8DF6-5F3B-4650-8F3D-8DF16DCAE32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460C9-49A0-7154-665F-87DFEEB89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5D17F-B808-7C84-237D-DBB5BF27A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7D56-4D3E-42BF-84ED-C05753B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4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A0A5D-8474-11DC-9EAC-B37A89B8D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658CB-3916-8D02-2F1C-54970D7FE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A6A0A-0703-C970-A7E8-CBB362D9A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8DF6-5F3B-4650-8F3D-8DF16DCAE32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21400-8E6E-F878-7AEF-553DDD152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AAD3C-282A-797E-B1DA-DACEB720C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7D56-4D3E-42BF-84ED-C05753B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01619-4E38-9E89-ED98-C77202B2E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6B4AF-F209-1DE5-6C1C-BF32B6DE39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48ECDB-F257-DF80-7854-2E98BABB8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7C57E2-7224-EB12-D185-ED3ED243B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8DF6-5F3B-4650-8F3D-8DF16DCAE32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2F99A8-98ED-7E2E-9ECA-9F77A8C66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F5C4C5-48F3-20FF-8DC4-838FEFA28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7D56-4D3E-42BF-84ED-C05753B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BAF48-BB92-FECE-428E-E052B27F7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65AB5-6499-C77C-05E1-1BAC2106A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05E189-4C4D-E875-C73A-C703BBC96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7C23CF-0AA5-69B1-FBD2-B4AF914475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B20468-53AD-B49F-598F-E17D2B9BB4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4C6F71-FFC3-666E-4132-68D5AF1C7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8DF6-5F3B-4650-8F3D-8DF16DCAE32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7149D9-6577-764E-CADF-B114C51D9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D5D286-BCCD-D4B1-C8BF-78989BF01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7D56-4D3E-42BF-84ED-C05753B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34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7C2B0-95DA-06C2-DFF0-CCDC09EFF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4AF701-7566-FF82-9446-BC4437EB6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8DF6-5F3B-4650-8F3D-8DF16DCAE32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CD930B-5037-159D-94C4-6E2B6DDD6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969894-0379-595D-90B6-1BF400C07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7D56-4D3E-42BF-84ED-C05753B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22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B86C9-8346-EA45-AF4D-8B02598DC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8DF6-5F3B-4650-8F3D-8DF16DCAE32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542FEF-1D44-0965-5441-5DDDE9D78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993A4-F098-2050-979D-7434F633F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7D56-4D3E-42BF-84ED-C05753B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8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044E8-19F3-1529-159A-E0C8883DC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B2204-063A-7C85-70F3-BCB15D74C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7E600A-D50A-CE06-2351-6A965A622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5CD298-669D-D963-400E-7C430B27B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8DF6-5F3B-4650-8F3D-8DF16DCAE32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687357-D393-C1BD-97C4-075D39585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7DA613-4CB0-568D-5EF1-BFC4CB8EF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7D56-4D3E-42BF-84ED-C05753B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1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2E0AD-FE2F-12A0-1143-B208F8F29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541813-5A84-31B4-E136-A5BB021C88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F28CE8-1A5A-98A1-6DBE-E61E0DF47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42E78C-92A2-B95D-FFED-C7CE7B080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8DF6-5F3B-4650-8F3D-8DF16DCAE32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517A1-B843-1141-B0F9-35BF3236E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28F71-B5DF-48FB-6A39-075063C0E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7D56-4D3E-42BF-84ED-C05753B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85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54DCF1-5634-98D4-E96B-8D092D9B4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1FFB4-7347-6BF3-7520-FAF0C2986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40F60-CA30-28A4-8FB8-BE0F38D9E0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68DF6-5F3B-4650-8F3D-8DF16DCAE328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6703F-7187-9C2E-2273-F1879DA7E5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99110-E6E6-3E3D-5389-F35AF43B49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D56-4D3E-42BF-84ED-C05753BAC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9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ar/resource/2931976/%D8%A7%D9%84%D8%B9%D9%85%D9%84%D8%A7%D8%AA-%D8%A7%D9%84%D8%AF%D8%B1%D9%87%D9%85-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FD6D8-AEB8-37BC-0A1D-47481AE8B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AE" dirty="0"/>
              <a:t>لعبة عد النقود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A2823-0318-7EED-2E93-085D2151C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5114" y="3107661"/>
            <a:ext cx="8259147" cy="2929910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https://wordwall.net/ar/resource/2931976/%D8%A7%D9%84%D8%B9%D9%85%D9%84%D8%A7%D8%AA-%D8%A7%D9%84%D8%AF%D8%B1%D9%87%D9%85-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843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لعبة عد النقود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لعبة عد النقود</dc:title>
  <dc:creator>aisha alshamsi</dc:creator>
  <cp:lastModifiedBy>aisha alshamsi</cp:lastModifiedBy>
  <cp:revision>1</cp:revision>
  <dcterms:created xsi:type="dcterms:W3CDTF">2024-01-07T14:44:32Z</dcterms:created>
  <dcterms:modified xsi:type="dcterms:W3CDTF">2024-01-07T14:45:40Z</dcterms:modified>
</cp:coreProperties>
</file>